
<file path=[Content_Types].xml><?xml version="1.0" encoding="utf-8"?>
<Types xmlns="http://schemas.openxmlformats.org/package/2006/content-types">
  <Default Extension="emf" ContentType="image/x-emf"/>
  <Default Extension="gif" ContentType="image/gi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1" r:id="rId3"/>
    <p:sldId id="280" r:id="rId4"/>
    <p:sldId id="276" r:id="rId5"/>
    <p:sldId id="278" r:id="rId6"/>
    <p:sldId id="288" r:id="rId7"/>
    <p:sldId id="277" r:id="rId8"/>
    <p:sldId id="285" r:id="rId9"/>
    <p:sldId id="284" r:id="rId10"/>
    <p:sldId id="287" r:id="rId11"/>
    <p:sldId id="293" r:id="rId12"/>
    <p:sldId id="286" r:id="rId13"/>
    <p:sldId id="257" r:id="rId14"/>
    <p:sldId id="290" r:id="rId15"/>
    <p:sldId id="289" r:id="rId16"/>
    <p:sldId id="291" r:id="rId17"/>
    <p:sldId id="275" r:id="rId18"/>
    <p:sldId id="292" r:id="rId19"/>
    <p:sldId id="294" r:id="rId20"/>
    <p:sldId id="296" r:id="rId21"/>
    <p:sldId id="29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812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402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33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70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14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44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7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5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579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173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85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B353-3FC2-4649-BBF2-16863D4507A5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E7C03-1A25-4953-8717-CC24847159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985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</p:spTree>
    <p:extLst>
      <p:ext uri="{BB962C8B-B14F-4D97-AF65-F5344CB8AC3E}">
        <p14:creationId xmlns:p14="http://schemas.microsoft.com/office/powerpoint/2010/main" val="213829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4A284C3-8496-48B0-8BF5-611F5A40C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397" y="1408329"/>
            <a:ext cx="6349206" cy="170158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1649427-64A0-4798-862A-F758EB51D9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8"/>
          <a:stretch/>
        </p:blipFill>
        <p:spPr>
          <a:xfrm>
            <a:off x="526473" y="788342"/>
            <a:ext cx="8617527" cy="51435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731641" y="4213993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6800" y="896834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FA2EF71-2DB2-46C4-9650-F4D78498E2BA}"/>
              </a:ext>
            </a:extLst>
          </p:cNvPr>
          <p:cNvSpPr txBox="1"/>
          <p:nvPr/>
        </p:nvSpPr>
        <p:spPr>
          <a:xfrm>
            <a:off x="5555652" y="3038400"/>
            <a:ext cx="116570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scheiding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7E84134-E4B8-4C46-A6E1-50672E7FEF8A}"/>
              </a:ext>
            </a:extLst>
          </p:cNvPr>
          <p:cNvSpPr txBox="1"/>
          <p:nvPr/>
        </p:nvSpPr>
        <p:spPr>
          <a:xfrm>
            <a:off x="3865225" y="4790424"/>
            <a:ext cx="1579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recirculatie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A4945DB-E7F5-43B9-B80E-10DFDC71D4AF}"/>
              </a:ext>
            </a:extLst>
          </p:cNvPr>
          <p:cNvSpPr txBox="1"/>
          <p:nvPr/>
        </p:nvSpPr>
        <p:spPr>
          <a:xfrm>
            <a:off x="2588150" y="3036503"/>
            <a:ext cx="9058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reactie</a:t>
            </a:r>
          </a:p>
        </p:txBody>
      </p:sp>
    </p:spTree>
    <p:extLst>
      <p:ext uri="{BB962C8B-B14F-4D97-AF65-F5344CB8AC3E}">
        <p14:creationId xmlns:p14="http://schemas.microsoft.com/office/powerpoint/2010/main" val="119254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4A284C3-8496-48B0-8BF5-611F5A40C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397" y="1408329"/>
            <a:ext cx="6349206" cy="170158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1649427-64A0-4798-862A-F758EB51D9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8"/>
          <a:stretch/>
        </p:blipFill>
        <p:spPr>
          <a:xfrm>
            <a:off x="526473" y="788342"/>
            <a:ext cx="8617527" cy="51435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731641" y="4213993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6800" y="896834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FA2EF71-2DB2-46C4-9650-F4D78498E2BA}"/>
              </a:ext>
            </a:extLst>
          </p:cNvPr>
          <p:cNvSpPr txBox="1"/>
          <p:nvPr/>
        </p:nvSpPr>
        <p:spPr>
          <a:xfrm>
            <a:off x="5555652" y="3038400"/>
            <a:ext cx="116570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</a:rPr>
              <a:t>scheiding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A4945DB-E7F5-43B9-B80E-10DFDC71D4AF}"/>
              </a:ext>
            </a:extLst>
          </p:cNvPr>
          <p:cNvSpPr txBox="1"/>
          <p:nvPr/>
        </p:nvSpPr>
        <p:spPr>
          <a:xfrm>
            <a:off x="2588150" y="3036503"/>
            <a:ext cx="9058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</a:rPr>
              <a:t>reactie</a:t>
            </a:r>
          </a:p>
        </p:txBody>
      </p:sp>
    </p:spTree>
    <p:extLst>
      <p:ext uri="{BB962C8B-B14F-4D97-AF65-F5344CB8AC3E}">
        <p14:creationId xmlns:p14="http://schemas.microsoft.com/office/powerpoint/2010/main" val="246268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4A284C3-8496-48B0-8BF5-611F5A40C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397" y="1408329"/>
            <a:ext cx="6349206" cy="170158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1649427-64A0-4798-862A-F758EB51D9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8"/>
          <a:stretch/>
        </p:blipFill>
        <p:spPr>
          <a:xfrm>
            <a:off x="526473" y="788342"/>
            <a:ext cx="8617527" cy="51435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731641" y="4230255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6800" y="896834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FA2EF71-2DB2-46C4-9650-F4D78498E2BA}"/>
              </a:ext>
            </a:extLst>
          </p:cNvPr>
          <p:cNvSpPr txBox="1"/>
          <p:nvPr/>
        </p:nvSpPr>
        <p:spPr>
          <a:xfrm>
            <a:off x="5555652" y="2924608"/>
            <a:ext cx="116570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scheiding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A4945DB-E7F5-43B9-B80E-10DFDC71D4AF}"/>
              </a:ext>
            </a:extLst>
          </p:cNvPr>
          <p:cNvSpPr txBox="1"/>
          <p:nvPr/>
        </p:nvSpPr>
        <p:spPr>
          <a:xfrm>
            <a:off x="2588150" y="2909861"/>
            <a:ext cx="9058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reactie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kstvak 16">
                <a:extLst>
                  <a:ext uri="{FF2B5EF4-FFF2-40B4-BE49-F238E27FC236}">
                    <a16:creationId xmlns:a16="http://schemas.microsoft.com/office/drawing/2014/main" id="{0EC4AB3C-193E-477D-AFCB-D77D20E5AFB3}"/>
                  </a:ext>
                </a:extLst>
              </p:cNvPr>
              <p:cNvSpPr txBox="1"/>
              <p:nvPr/>
            </p:nvSpPr>
            <p:spPr>
              <a:xfrm>
                <a:off x="2349820" y="3098059"/>
                <a:ext cx="16401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1600" dirty="0">
                    <a:solidFill>
                      <a:srgbClr val="FF0000"/>
                    </a:solidFill>
                  </a:rPr>
                  <a:t>N</a:t>
                </a:r>
                <a:r>
                  <a:rPr lang="nl-NL" sz="1600" baseline="-25000" dirty="0">
                    <a:solidFill>
                      <a:srgbClr val="FF0000"/>
                    </a:solidFill>
                  </a:rPr>
                  <a:t>2 </a:t>
                </a:r>
                <a:r>
                  <a:rPr lang="nl-NL" sz="1600" dirty="0">
                    <a:solidFill>
                      <a:srgbClr val="FF0000"/>
                    </a:solidFill>
                  </a:rPr>
                  <a:t>+ 3H</a:t>
                </a:r>
                <a:r>
                  <a:rPr lang="nl-NL" sz="1600" baseline="-25000" dirty="0">
                    <a:solidFill>
                      <a:srgbClr val="FF0000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nl-NL" sz="16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nl-NL" sz="1600" dirty="0">
                    <a:solidFill>
                      <a:srgbClr val="FF0000"/>
                    </a:solidFill>
                  </a:rPr>
                  <a:t> 2NH</a:t>
                </a:r>
                <a:r>
                  <a:rPr lang="nl-NL" sz="1600" baseline="-25000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nl-NL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endParaRPr lang="nl-NL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kstvak 16">
                <a:extLst>
                  <a:ext uri="{FF2B5EF4-FFF2-40B4-BE49-F238E27FC236}">
                    <a16:creationId xmlns:a16="http://schemas.microsoft.com/office/drawing/2014/main" id="{0EC4AB3C-193E-477D-AFCB-D77D20E5A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820" y="3098059"/>
                <a:ext cx="1640193" cy="338554"/>
              </a:xfrm>
              <a:prstGeom prst="rect">
                <a:avLst/>
              </a:prstGeom>
              <a:blipFill>
                <a:blip r:embed="rId4"/>
                <a:stretch>
                  <a:fillRect l="-1852" t="-5357" b="-21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kstvak 18">
            <a:extLst>
              <a:ext uri="{FF2B5EF4-FFF2-40B4-BE49-F238E27FC236}">
                <a16:creationId xmlns:a16="http://schemas.microsoft.com/office/drawing/2014/main" id="{AA7926D8-E369-4530-BA0F-412ADD536FDE}"/>
              </a:ext>
            </a:extLst>
          </p:cNvPr>
          <p:cNvSpPr txBox="1"/>
          <p:nvPr/>
        </p:nvSpPr>
        <p:spPr>
          <a:xfrm>
            <a:off x="5611191" y="3052995"/>
            <a:ext cx="10027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extractie</a:t>
            </a:r>
          </a:p>
        </p:txBody>
      </p:sp>
    </p:spTree>
    <p:extLst>
      <p:ext uri="{BB962C8B-B14F-4D97-AF65-F5344CB8AC3E}">
        <p14:creationId xmlns:p14="http://schemas.microsoft.com/office/powerpoint/2010/main" val="413306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6158163D-038D-4D4F-A364-FAF5F94037AE}"/>
              </a:ext>
            </a:extLst>
          </p:cNvPr>
          <p:cNvSpPr/>
          <p:nvPr/>
        </p:nvSpPr>
        <p:spPr>
          <a:xfrm>
            <a:off x="2753817" y="5662063"/>
            <a:ext cx="2256089" cy="2991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1B98F4D-47F9-4F98-BD0F-DC1946C0FB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584143B-2B28-483E-9C85-E74BFC9EF04D}"/>
              </a:ext>
            </a:extLst>
          </p:cNvPr>
          <p:cNvSpPr txBox="1"/>
          <p:nvPr/>
        </p:nvSpPr>
        <p:spPr>
          <a:xfrm>
            <a:off x="2926800" y="896834"/>
            <a:ext cx="3072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    Productie van ureum</a:t>
            </a:r>
          </a:p>
        </p:txBody>
      </p:sp>
    </p:spTree>
    <p:extLst>
      <p:ext uri="{BB962C8B-B14F-4D97-AF65-F5344CB8AC3E}">
        <p14:creationId xmlns:p14="http://schemas.microsoft.com/office/powerpoint/2010/main" val="324435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37"/>
          <a:stretch/>
        </p:blipFill>
        <p:spPr>
          <a:xfrm>
            <a:off x="204789" y="1358499"/>
            <a:ext cx="8734419" cy="5403791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6158163D-038D-4D4F-A364-FAF5F94037AE}"/>
              </a:ext>
            </a:extLst>
          </p:cNvPr>
          <p:cNvSpPr/>
          <p:nvPr/>
        </p:nvSpPr>
        <p:spPr>
          <a:xfrm>
            <a:off x="2753817" y="5662063"/>
            <a:ext cx="2256089" cy="2991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1B98F4D-47F9-4F98-BD0F-DC1946C0FB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584143B-2B28-483E-9C85-E74BFC9EF04D}"/>
              </a:ext>
            </a:extLst>
          </p:cNvPr>
          <p:cNvSpPr txBox="1"/>
          <p:nvPr/>
        </p:nvSpPr>
        <p:spPr>
          <a:xfrm>
            <a:off x="2926800" y="896834"/>
            <a:ext cx="3072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    Productie van ureum</a:t>
            </a:r>
          </a:p>
        </p:txBody>
      </p:sp>
    </p:spTree>
    <p:extLst>
      <p:ext uri="{BB962C8B-B14F-4D97-AF65-F5344CB8AC3E}">
        <p14:creationId xmlns:p14="http://schemas.microsoft.com/office/powerpoint/2010/main" val="396929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37"/>
          <a:stretch/>
        </p:blipFill>
        <p:spPr>
          <a:xfrm>
            <a:off x="204789" y="1358499"/>
            <a:ext cx="8734419" cy="5403791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FF262663-921F-47F0-B569-B0328B03E3BA}"/>
              </a:ext>
            </a:extLst>
          </p:cNvPr>
          <p:cNvSpPr txBox="1"/>
          <p:nvPr/>
        </p:nvSpPr>
        <p:spPr>
          <a:xfrm>
            <a:off x="2052000" y="1965600"/>
            <a:ext cx="1579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recirculatie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6158163D-038D-4D4F-A364-FAF5F94037AE}"/>
              </a:ext>
            </a:extLst>
          </p:cNvPr>
          <p:cNvSpPr/>
          <p:nvPr/>
        </p:nvSpPr>
        <p:spPr>
          <a:xfrm>
            <a:off x="2753817" y="5662063"/>
            <a:ext cx="2256089" cy="2991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1B98F4D-47F9-4F98-BD0F-DC1946C0FB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584143B-2B28-483E-9C85-E74BFC9EF04D}"/>
              </a:ext>
            </a:extLst>
          </p:cNvPr>
          <p:cNvSpPr txBox="1"/>
          <p:nvPr/>
        </p:nvSpPr>
        <p:spPr>
          <a:xfrm>
            <a:off x="2926800" y="896834"/>
            <a:ext cx="3072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    Productie van ureum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7E1B22F-C5E7-4E39-B3B6-F39011493E40}"/>
              </a:ext>
            </a:extLst>
          </p:cNvPr>
          <p:cNvSpPr txBox="1"/>
          <p:nvPr/>
        </p:nvSpPr>
        <p:spPr>
          <a:xfrm>
            <a:off x="2038165" y="3556800"/>
            <a:ext cx="1648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 recirculatie</a:t>
            </a:r>
          </a:p>
        </p:txBody>
      </p:sp>
    </p:spTree>
    <p:extLst>
      <p:ext uri="{BB962C8B-B14F-4D97-AF65-F5344CB8AC3E}">
        <p14:creationId xmlns:p14="http://schemas.microsoft.com/office/powerpoint/2010/main" val="11273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0314E3F2-74DF-426B-B064-CD658AF80B2C}"/>
              </a:ext>
            </a:extLst>
          </p:cNvPr>
          <p:cNvSpPr txBox="1"/>
          <p:nvPr/>
        </p:nvSpPr>
        <p:spPr>
          <a:xfrm>
            <a:off x="2926800" y="896834"/>
            <a:ext cx="3171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   Productie van aspirine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F48D175-CBBB-4627-AB30-85364CE21A56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</p:spTree>
    <p:extLst>
      <p:ext uri="{BB962C8B-B14F-4D97-AF65-F5344CB8AC3E}">
        <p14:creationId xmlns:p14="http://schemas.microsoft.com/office/powerpoint/2010/main" val="74157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hoek 5">
                <a:extLst>
                  <a:ext uri="{FF2B5EF4-FFF2-40B4-BE49-F238E27FC236}">
                    <a16:creationId xmlns:a16="http://schemas.microsoft.com/office/drawing/2014/main" id="{FC1BA9BE-3F03-4F7E-9F0A-ED0987AC3746}"/>
                  </a:ext>
                </a:extLst>
              </p:cNvPr>
              <p:cNvSpPr/>
              <p:nvPr/>
            </p:nvSpPr>
            <p:spPr>
              <a:xfrm>
                <a:off x="1817449" y="73805"/>
                <a:ext cx="712335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nl-NL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salicylzuur  +  azijnzuuranhydride </a:t>
                </a:r>
                <a14:m>
                  <m:oMath xmlns:m="http://schemas.openxmlformats.org/officeDocument/2006/math">
                    <m:r>
                      <a:rPr lang="nl-NL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→</m:t>
                    </m:r>
                  </m:oMath>
                </a14:m>
                <a:r>
                  <a:rPr lang="nl-NL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aspirine  +  azijnzuur</a:t>
                </a:r>
                <a:endParaRPr lang="nl-NL" sz="16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hthoek 5">
                <a:extLst>
                  <a:ext uri="{FF2B5EF4-FFF2-40B4-BE49-F238E27FC236}">
                    <a16:creationId xmlns:a16="http://schemas.microsoft.com/office/drawing/2014/main" id="{FC1BA9BE-3F03-4F7E-9F0A-ED0987AC3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449" y="73805"/>
                <a:ext cx="7123352" cy="338554"/>
              </a:xfrm>
              <a:prstGeom prst="rect">
                <a:avLst/>
              </a:prstGeom>
              <a:blipFill>
                <a:blip r:embed="rId2"/>
                <a:stretch>
                  <a:fillRect l="-428" t="-5357" b="-21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ep 7">
            <a:extLst>
              <a:ext uri="{FF2B5EF4-FFF2-40B4-BE49-F238E27FC236}">
                <a16:creationId xmlns:a16="http://schemas.microsoft.com/office/drawing/2014/main" id="{17E4B647-75D0-42C9-8135-24BD28E2DE98}"/>
              </a:ext>
            </a:extLst>
          </p:cNvPr>
          <p:cNvGrpSpPr/>
          <p:nvPr/>
        </p:nvGrpSpPr>
        <p:grpSpPr>
          <a:xfrm>
            <a:off x="335358" y="604097"/>
            <a:ext cx="8473284" cy="6093151"/>
            <a:chOff x="335358" y="145279"/>
            <a:chExt cx="8473284" cy="6093151"/>
          </a:xfrm>
        </p:grpSpPr>
        <p:pic>
          <p:nvPicPr>
            <p:cNvPr id="2" name="Afbeelding 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79"/>
            <a:stretch/>
          </p:blipFill>
          <p:spPr>
            <a:xfrm>
              <a:off x="335358" y="145279"/>
              <a:ext cx="8473284" cy="6093151"/>
            </a:xfrm>
            <a:prstGeom prst="rect">
              <a:avLst/>
            </a:prstGeom>
          </p:spPr>
        </p:pic>
        <p:sp>
          <p:nvSpPr>
            <p:cNvPr id="3" name="Rechthoek 2">
              <a:extLst>
                <a:ext uri="{FF2B5EF4-FFF2-40B4-BE49-F238E27FC236}">
                  <a16:creationId xmlns:a16="http://schemas.microsoft.com/office/drawing/2014/main" id="{30F1B285-827F-4DDD-8DA8-5966CA0B585D}"/>
                </a:ext>
              </a:extLst>
            </p:cNvPr>
            <p:cNvSpPr/>
            <p:nvPr/>
          </p:nvSpPr>
          <p:spPr>
            <a:xfrm>
              <a:off x="2597921" y="1375553"/>
              <a:ext cx="1025496" cy="7694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5" name="Rechthoek 4">
              <a:extLst>
                <a:ext uri="{FF2B5EF4-FFF2-40B4-BE49-F238E27FC236}">
                  <a16:creationId xmlns:a16="http://schemas.microsoft.com/office/drawing/2014/main" id="{CAB08BE2-CEF8-4AA4-AFED-33D0DE710115}"/>
                </a:ext>
              </a:extLst>
            </p:cNvPr>
            <p:cNvSpPr/>
            <p:nvPr/>
          </p:nvSpPr>
          <p:spPr>
            <a:xfrm>
              <a:off x="8152687" y="4894996"/>
              <a:ext cx="536961" cy="540129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A4B7995E-3F5C-4F4F-946F-2B07DEB358A4}"/>
                </a:ext>
              </a:extLst>
            </p:cNvPr>
            <p:cNvSpPr/>
            <p:nvPr/>
          </p:nvSpPr>
          <p:spPr>
            <a:xfrm>
              <a:off x="7750905" y="1985806"/>
              <a:ext cx="536961" cy="80355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539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0B7A6EA6-F45A-40CF-4E41-453A565A6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444" y="100668"/>
            <a:ext cx="4457263" cy="675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9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FD0BFACA-149A-A489-A0C1-DD15A8F87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193" y="176169"/>
            <a:ext cx="5303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83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2E93971-F403-497B-B040-75CA16C2E348}"/>
              </a:ext>
            </a:extLst>
          </p:cNvPr>
          <p:cNvSpPr txBox="1"/>
          <p:nvPr/>
        </p:nvSpPr>
        <p:spPr>
          <a:xfrm>
            <a:off x="3116216" y="896834"/>
            <a:ext cx="2911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salmiak</a:t>
            </a:r>
          </a:p>
        </p:txBody>
      </p:sp>
    </p:spTree>
    <p:extLst>
      <p:ext uri="{BB962C8B-B14F-4D97-AF65-F5344CB8AC3E}">
        <p14:creationId xmlns:p14="http://schemas.microsoft.com/office/powerpoint/2010/main" val="119044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06735833-8232-E84E-F64A-F43C8FDDC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865" y="83890"/>
            <a:ext cx="4411831" cy="677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1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26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62" y="1846378"/>
            <a:ext cx="8377244" cy="287484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2E93971-F403-497B-B040-75CA16C2E348}"/>
              </a:ext>
            </a:extLst>
          </p:cNvPr>
          <p:cNvSpPr txBox="1"/>
          <p:nvPr/>
        </p:nvSpPr>
        <p:spPr>
          <a:xfrm>
            <a:off x="3116216" y="896834"/>
            <a:ext cx="2911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salmiak</a:t>
            </a:r>
          </a:p>
        </p:txBody>
      </p:sp>
    </p:spTree>
    <p:extLst>
      <p:ext uri="{BB962C8B-B14F-4D97-AF65-F5344CB8AC3E}">
        <p14:creationId xmlns:p14="http://schemas.microsoft.com/office/powerpoint/2010/main" val="326593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62" y="1846378"/>
            <a:ext cx="8377244" cy="2874847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19B22AB9-5D0B-4C7C-BAD5-FA15079D527D}"/>
              </a:ext>
            </a:extLst>
          </p:cNvPr>
          <p:cNvSpPr txBox="1"/>
          <p:nvPr/>
        </p:nvSpPr>
        <p:spPr>
          <a:xfrm>
            <a:off x="2576947" y="4490392"/>
            <a:ext cx="1014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proces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FB2D4308-9ECB-4321-97C7-D24556B93CA0}"/>
              </a:ext>
            </a:extLst>
          </p:cNvPr>
          <p:cNvSpPr txBox="1"/>
          <p:nvPr/>
        </p:nvSpPr>
        <p:spPr>
          <a:xfrm>
            <a:off x="3902617" y="2887998"/>
            <a:ext cx="1544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stofstroom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2E93971-F403-497B-B040-75CA16C2E348}"/>
              </a:ext>
            </a:extLst>
          </p:cNvPr>
          <p:cNvSpPr txBox="1"/>
          <p:nvPr/>
        </p:nvSpPr>
        <p:spPr>
          <a:xfrm>
            <a:off x="3116216" y="896834"/>
            <a:ext cx="2911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salmiak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DBB67F9-4AA2-479E-A752-5C62BF3C0FFE}"/>
              </a:ext>
            </a:extLst>
          </p:cNvPr>
          <p:cNvSpPr txBox="1"/>
          <p:nvPr/>
        </p:nvSpPr>
        <p:spPr>
          <a:xfrm>
            <a:off x="5720176" y="4490392"/>
            <a:ext cx="1014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proces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205EB18-B47B-4E42-A841-FE19FB8F90E1}"/>
              </a:ext>
            </a:extLst>
          </p:cNvPr>
          <p:cNvSpPr txBox="1"/>
          <p:nvPr/>
        </p:nvSpPr>
        <p:spPr>
          <a:xfrm>
            <a:off x="7020000" y="2904991"/>
            <a:ext cx="1544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stofstroom</a:t>
            </a:r>
          </a:p>
        </p:txBody>
      </p:sp>
    </p:spTree>
    <p:extLst>
      <p:ext uri="{BB962C8B-B14F-4D97-AF65-F5344CB8AC3E}">
        <p14:creationId xmlns:p14="http://schemas.microsoft.com/office/powerpoint/2010/main" val="144771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62" y="1846378"/>
            <a:ext cx="8377244" cy="2874847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19B22AB9-5D0B-4C7C-BAD5-FA15079D527D}"/>
              </a:ext>
            </a:extLst>
          </p:cNvPr>
          <p:cNvSpPr txBox="1"/>
          <p:nvPr/>
        </p:nvSpPr>
        <p:spPr>
          <a:xfrm>
            <a:off x="2558474" y="3283801"/>
            <a:ext cx="1046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reactie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610B71B-D9D9-4D3A-9440-F464332E118D}"/>
              </a:ext>
            </a:extLst>
          </p:cNvPr>
          <p:cNvSpPr txBox="1"/>
          <p:nvPr/>
        </p:nvSpPr>
        <p:spPr>
          <a:xfrm>
            <a:off x="3116216" y="896834"/>
            <a:ext cx="2911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salmiak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0797C06-0E44-42E1-89A7-EA2EAF6A365C}"/>
              </a:ext>
            </a:extLst>
          </p:cNvPr>
          <p:cNvSpPr txBox="1"/>
          <p:nvPr/>
        </p:nvSpPr>
        <p:spPr>
          <a:xfrm>
            <a:off x="5554230" y="3283801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scheiding</a:t>
            </a:r>
          </a:p>
        </p:txBody>
      </p:sp>
    </p:spTree>
    <p:extLst>
      <p:ext uri="{BB962C8B-B14F-4D97-AF65-F5344CB8AC3E}">
        <p14:creationId xmlns:p14="http://schemas.microsoft.com/office/powerpoint/2010/main" val="348752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62" y="1846378"/>
            <a:ext cx="8377244" cy="2874847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19B22AB9-5D0B-4C7C-BAD5-FA15079D527D}"/>
              </a:ext>
            </a:extLst>
          </p:cNvPr>
          <p:cNvSpPr txBox="1"/>
          <p:nvPr/>
        </p:nvSpPr>
        <p:spPr>
          <a:xfrm>
            <a:off x="2558474" y="3283801"/>
            <a:ext cx="1046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reactie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27EB55C-F498-4ED2-9F5D-B7E4F58A87AE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610B71B-D9D9-4D3A-9440-F464332E118D}"/>
              </a:ext>
            </a:extLst>
          </p:cNvPr>
          <p:cNvSpPr txBox="1"/>
          <p:nvPr/>
        </p:nvSpPr>
        <p:spPr>
          <a:xfrm>
            <a:off x="3116216" y="896834"/>
            <a:ext cx="2911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salmiak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0797C06-0E44-42E1-89A7-EA2EAF6A365C}"/>
              </a:ext>
            </a:extLst>
          </p:cNvPr>
          <p:cNvSpPr txBox="1"/>
          <p:nvPr/>
        </p:nvSpPr>
        <p:spPr>
          <a:xfrm>
            <a:off x="5554230" y="3283801"/>
            <a:ext cx="13596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scheiding</a:t>
            </a:r>
          </a:p>
          <a:p>
            <a:endParaRPr lang="nl-NL" sz="1200" dirty="0">
              <a:solidFill>
                <a:srgbClr val="FF0000"/>
              </a:solidFill>
            </a:endParaRPr>
          </a:p>
          <a:p>
            <a:r>
              <a:rPr lang="nl-NL" sz="2000" dirty="0">
                <a:solidFill>
                  <a:srgbClr val="FF0000"/>
                </a:solidFill>
              </a:rPr>
              <a:t>  extractie</a:t>
            </a:r>
          </a:p>
        </p:txBody>
      </p:sp>
    </p:spTree>
    <p:extLst>
      <p:ext uri="{BB962C8B-B14F-4D97-AF65-F5344CB8AC3E}">
        <p14:creationId xmlns:p14="http://schemas.microsoft.com/office/powerpoint/2010/main" val="144928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424873" y="4230255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7061" y="896400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</p:spTree>
    <p:extLst>
      <p:ext uri="{BB962C8B-B14F-4D97-AF65-F5344CB8AC3E}">
        <p14:creationId xmlns:p14="http://schemas.microsoft.com/office/powerpoint/2010/main" val="83027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4A284C3-8496-48B0-8BF5-611F5A40C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397" y="1408329"/>
            <a:ext cx="6349206" cy="170158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1649427-64A0-4798-862A-F758EB51D9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8"/>
          <a:stretch/>
        </p:blipFill>
        <p:spPr>
          <a:xfrm>
            <a:off x="526473" y="788342"/>
            <a:ext cx="8617527" cy="51435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752764" y="4280085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6800" y="896834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DCE1FE8F-C77A-455B-8FC9-4F4ACFCDC662}"/>
              </a:ext>
            </a:extLst>
          </p:cNvPr>
          <p:cNvSpPr/>
          <p:nvPr/>
        </p:nvSpPr>
        <p:spPr>
          <a:xfrm>
            <a:off x="5601855" y="3020182"/>
            <a:ext cx="909782" cy="408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B1C046DA-0919-4DAB-B174-AF2908613295}"/>
              </a:ext>
            </a:extLst>
          </p:cNvPr>
          <p:cNvSpPr/>
          <p:nvPr/>
        </p:nvSpPr>
        <p:spPr>
          <a:xfrm>
            <a:off x="2609273" y="3020182"/>
            <a:ext cx="909782" cy="408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578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4A284C3-8496-48B0-8BF5-611F5A40C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397" y="1408329"/>
            <a:ext cx="6349206" cy="170158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1649427-64A0-4798-862A-F758EB51D9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8"/>
          <a:stretch/>
        </p:blipFill>
        <p:spPr>
          <a:xfrm>
            <a:off x="526473" y="788342"/>
            <a:ext cx="8617527" cy="51435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6D3B240-8DB9-4267-886F-70DEF9DDB880}"/>
              </a:ext>
            </a:extLst>
          </p:cNvPr>
          <p:cNvSpPr/>
          <p:nvPr/>
        </p:nvSpPr>
        <p:spPr>
          <a:xfrm>
            <a:off x="698294" y="4230255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658C4F5-07BC-45A5-B2A3-D5CFD43E643E}"/>
              </a:ext>
            </a:extLst>
          </p:cNvPr>
          <p:cNvSpPr/>
          <p:nvPr/>
        </p:nvSpPr>
        <p:spPr>
          <a:xfrm>
            <a:off x="6406091" y="2339292"/>
            <a:ext cx="1856509" cy="430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B0D750-DCC0-4322-9989-76F698F0F760}"/>
              </a:ext>
            </a:extLst>
          </p:cNvPr>
          <p:cNvSpPr/>
          <p:nvPr/>
        </p:nvSpPr>
        <p:spPr>
          <a:xfrm>
            <a:off x="6862618" y="3939631"/>
            <a:ext cx="1856509" cy="1701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134325A-F899-4B44-9F02-E20539789137}"/>
              </a:ext>
            </a:extLst>
          </p:cNvPr>
          <p:cNvSpPr txBox="1"/>
          <p:nvPr/>
        </p:nvSpPr>
        <p:spPr>
          <a:xfrm>
            <a:off x="3357308" y="166254"/>
            <a:ext cx="24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/>
              <a:t>Blokschema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87DF622-D730-43DC-B41E-517461114DE7}"/>
              </a:ext>
            </a:extLst>
          </p:cNvPr>
          <p:cNvSpPr txBox="1"/>
          <p:nvPr/>
        </p:nvSpPr>
        <p:spPr>
          <a:xfrm>
            <a:off x="2926800" y="896834"/>
            <a:ext cx="328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Productie van ammoniak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52FB8A8F-D4A5-41BB-930C-DF30D3379ACB}"/>
              </a:ext>
            </a:extLst>
          </p:cNvPr>
          <p:cNvSpPr txBox="1"/>
          <p:nvPr/>
        </p:nvSpPr>
        <p:spPr>
          <a:xfrm>
            <a:off x="2609338" y="3016811"/>
            <a:ext cx="9058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</a:rPr>
              <a:t>reactie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A4AB94D-DCD0-47FA-84CA-5103C910CF50}"/>
              </a:ext>
            </a:extLst>
          </p:cNvPr>
          <p:cNvSpPr txBox="1"/>
          <p:nvPr/>
        </p:nvSpPr>
        <p:spPr>
          <a:xfrm>
            <a:off x="2554803" y="3000421"/>
            <a:ext cx="101489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proces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317C854-19DB-404E-8F21-1C242B80B775}"/>
              </a:ext>
            </a:extLst>
          </p:cNvPr>
          <p:cNvSpPr txBox="1"/>
          <p:nvPr/>
        </p:nvSpPr>
        <p:spPr>
          <a:xfrm>
            <a:off x="3888989" y="2307796"/>
            <a:ext cx="1544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stofstroom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ACDCA9E-519F-4B30-AA2E-027D001E19A7}"/>
              </a:ext>
            </a:extLst>
          </p:cNvPr>
          <p:cNvSpPr txBox="1"/>
          <p:nvPr/>
        </p:nvSpPr>
        <p:spPr>
          <a:xfrm>
            <a:off x="5598026" y="3002400"/>
            <a:ext cx="101489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proces</a:t>
            </a:r>
          </a:p>
        </p:txBody>
      </p:sp>
    </p:spTree>
    <p:extLst>
      <p:ext uri="{BB962C8B-B14F-4D97-AF65-F5344CB8AC3E}">
        <p14:creationId xmlns:p14="http://schemas.microsoft.com/office/powerpoint/2010/main" val="356379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102</Words>
  <Application>Microsoft Office PowerPoint</Application>
  <PresentationFormat>Diavoorstelling (4:3)</PresentationFormat>
  <Paragraphs>57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Bezoekers</dc:creator>
  <cp:lastModifiedBy>Paul Boddeke</cp:lastModifiedBy>
  <cp:revision>14</cp:revision>
  <dcterms:created xsi:type="dcterms:W3CDTF">2020-01-08T07:59:49Z</dcterms:created>
  <dcterms:modified xsi:type="dcterms:W3CDTF">2023-02-08T11:21:46Z</dcterms:modified>
</cp:coreProperties>
</file>